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6"/>
  </p:notesMasterIdLst>
  <p:sldIdLst>
    <p:sldId id="256" r:id="rId2"/>
    <p:sldId id="283" r:id="rId3"/>
    <p:sldId id="257" r:id="rId4"/>
    <p:sldId id="307" r:id="rId5"/>
    <p:sldId id="268" r:id="rId6"/>
    <p:sldId id="303" r:id="rId7"/>
    <p:sldId id="277" r:id="rId8"/>
    <p:sldId id="273" r:id="rId9"/>
    <p:sldId id="314" r:id="rId10"/>
    <p:sldId id="275" r:id="rId11"/>
    <p:sldId id="292" r:id="rId12"/>
    <p:sldId id="300" r:id="rId13"/>
    <p:sldId id="321" r:id="rId14"/>
    <p:sldId id="279" r:id="rId15"/>
  </p:sldIdLst>
  <p:sldSz cx="9144000" cy="5143500" type="screen16x9"/>
  <p:notesSz cx="6858000" cy="9144000"/>
  <p:embeddedFontLst>
    <p:embeddedFont>
      <p:font typeface="Algerian" panose="04020705040A02060702" pitchFamily="82" charset="0"/>
      <p:regular r:id="rId17"/>
    </p:embeddedFont>
    <p:embeddedFont>
      <p:font typeface="Book Antiqua" panose="02040602050305030304" pitchFamily="18" charset="0"/>
      <p:regular r:id="rId18"/>
      <p:bold r:id="rId19"/>
      <p:italic r:id="rId20"/>
      <p:boldItalic r:id="rId21"/>
    </p:embeddedFont>
    <p:embeddedFont>
      <p:font typeface="Copperplate Gothic Bold" panose="020E0705020206020404" pitchFamily="34" charset="0"/>
      <p:regular r:id="rId22"/>
    </p:embeddedFont>
    <p:embeddedFont>
      <p:font typeface="Eras Bold ITC" panose="020B0907030504020204" pitchFamily="34" charset="0"/>
      <p:regular r:id="rId23"/>
    </p:embeddedFont>
    <p:embeddedFont>
      <p:font typeface="Fira Sans Extra Condensed Medium" panose="020B0604020202020204" charset="0"/>
      <p:regular r:id="rId24"/>
      <p:bold r:id="rId25"/>
      <p:italic r:id="rId26"/>
      <p:boldItalic r:id="rId27"/>
    </p:embeddedFont>
    <p:embeddedFont>
      <p:font typeface="Livvic" pitchFamily="2" charset="0"/>
      <p:regular r:id="rId28"/>
      <p:bold r:id="rId29"/>
      <p:italic r:id="rId30"/>
      <p:boldItalic r:id="rId31"/>
    </p:embeddedFont>
    <p:embeddedFont>
      <p:font typeface="NSimSun" panose="02010609030101010101" pitchFamily="49" charset="-122"/>
      <p:regular r:id="rId32"/>
    </p:embeddedFont>
    <p:embeddedFont>
      <p:font typeface="Roboto Condensed Light" panose="02000000000000000000" pitchFamily="2" charset="0"/>
      <p:regular r:id="rId33"/>
      <p:bold r:id="rId34"/>
      <p:italic r:id="rId35"/>
      <p:boldItalic r:id="rId36"/>
    </p:embeddedFont>
    <p:embeddedFont>
      <p:font typeface="Squada One" panose="020B0604020202020204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16EE"/>
    <a:srgbClr val="00FF00"/>
    <a:srgbClr val="FF9900"/>
    <a:srgbClr val="CC00CC"/>
    <a:srgbClr val="CC3300"/>
    <a:srgbClr val="EC7838"/>
    <a:srgbClr val="C14C0B"/>
    <a:srgbClr val="C705AB"/>
    <a:srgbClr val="3366FF"/>
    <a:srgbClr val="CE5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39e48574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a39e48574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a39e485748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a39e485748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a39e485748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a39e485748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g9d22b0d907_0_2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6" name="Google Shape;1286;g9d22b0d907_0_2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39e48574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a39e48574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a39e48574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a39e48574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39e48574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39e48574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a39e48574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a39e48574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a39e48574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a39e48574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a39e485748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a39e485748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39e485748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39e485748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a39e485748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a39e485748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freepik.es/foto-gratis/macho-angulo-casco-realidad-virtual_7133530.htm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9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>
            <a:spLocks noGrp="1"/>
          </p:cNvSpPr>
          <p:nvPr>
            <p:ph type="subTitle" idx="1"/>
          </p:nvPr>
        </p:nvSpPr>
        <p:spPr>
          <a:xfrm>
            <a:off x="1398700" y="2910300"/>
            <a:ext cx="3486000" cy="17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ctrTitle"/>
          </p:nvPr>
        </p:nvSpPr>
        <p:spPr>
          <a:xfrm flipH="1">
            <a:off x="1372450" y="1886100"/>
            <a:ext cx="34860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172547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40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ctrTitle"/>
          </p:nvPr>
        </p:nvSpPr>
        <p:spPr>
          <a:xfrm>
            <a:off x="1242600" y="183097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3106675" y="2632418"/>
            <a:ext cx="2930700" cy="128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14" name="Google Shape;114;p16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5" name="Google Shape;11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0" y="-96213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34325" y="2668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ctrTitle"/>
          </p:nvPr>
        </p:nvSpPr>
        <p:spPr>
          <a:xfrm>
            <a:off x="1250675" y="1851425"/>
            <a:ext cx="66588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1"/>
          </p:nvPr>
        </p:nvSpPr>
        <p:spPr>
          <a:xfrm>
            <a:off x="3114750" y="2640476"/>
            <a:ext cx="2930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20" name="Google Shape;120;p17"/>
          <p:cNvCxnSpPr/>
          <p:nvPr/>
        </p:nvCxnSpPr>
        <p:spPr>
          <a:xfrm>
            <a:off x="3681150" y="2571750"/>
            <a:ext cx="1797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1" name="Google Shape;12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0" y="21349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5" y="-200131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4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457200" y="453668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subTitle" idx="1"/>
          </p:nvPr>
        </p:nvSpPr>
        <p:spPr>
          <a:xfrm>
            <a:off x="1638300" y="3524733"/>
            <a:ext cx="1381200" cy="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2"/>
          </p:nvPr>
        </p:nvSpPr>
        <p:spPr>
          <a:xfrm>
            <a:off x="3104700" y="3514233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3"/>
          </p:nvPr>
        </p:nvSpPr>
        <p:spPr>
          <a:xfrm>
            <a:off x="4571100" y="3511408"/>
            <a:ext cx="13812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4"/>
          </p:nvPr>
        </p:nvSpPr>
        <p:spPr>
          <a:xfrm>
            <a:off x="6023400" y="3529870"/>
            <a:ext cx="1397100" cy="8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5"/>
          </p:nvPr>
        </p:nvSpPr>
        <p:spPr>
          <a:xfrm>
            <a:off x="1638300" y="3196233"/>
            <a:ext cx="1397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6"/>
          </p:nvPr>
        </p:nvSpPr>
        <p:spPr>
          <a:xfrm>
            <a:off x="3104700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7"/>
          </p:nvPr>
        </p:nvSpPr>
        <p:spPr>
          <a:xfrm>
            <a:off x="4571999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8"/>
          </p:nvPr>
        </p:nvSpPr>
        <p:spPr>
          <a:xfrm>
            <a:off x="6037498" y="3196233"/>
            <a:ext cx="1381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5">
  <p:cSld name="CUSTOM_50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"/>
          </p:nvPr>
        </p:nvSpPr>
        <p:spPr>
          <a:xfrm>
            <a:off x="1203833" y="2719326"/>
            <a:ext cx="22401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ubTitle" idx="2"/>
          </p:nvPr>
        </p:nvSpPr>
        <p:spPr>
          <a:xfrm>
            <a:off x="4766489" y="3583682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subTitle" idx="3"/>
          </p:nvPr>
        </p:nvSpPr>
        <p:spPr>
          <a:xfrm>
            <a:off x="4772499" y="1802770"/>
            <a:ext cx="22992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4"/>
          </p:nvPr>
        </p:nvSpPr>
        <p:spPr>
          <a:xfrm>
            <a:off x="1203833" y="2196338"/>
            <a:ext cx="2240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ubTitle" idx="5"/>
          </p:nvPr>
        </p:nvSpPr>
        <p:spPr>
          <a:xfrm>
            <a:off x="4798042" y="3079150"/>
            <a:ext cx="22731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ubTitle" idx="6"/>
          </p:nvPr>
        </p:nvSpPr>
        <p:spPr>
          <a:xfrm>
            <a:off x="4772499" y="1272083"/>
            <a:ext cx="2299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Font typeface="Squada One"/>
              <a:buNone/>
              <a:defRPr sz="16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 4">
  <p:cSld name="CUSTOM_17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225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8926" y="4150897"/>
            <a:ext cx="1414025" cy="127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6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967964" y="4293802"/>
            <a:ext cx="1414025" cy="12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6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" name="Google Shape;198;p25"/>
          <p:cNvSpPr txBox="1">
            <a:spLocks noGrp="1"/>
          </p:cNvSpPr>
          <p:nvPr>
            <p:ph type="subTitle" idx="1"/>
          </p:nvPr>
        </p:nvSpPr>
        <p:spPr>
          <a:xfrm>
            <a:off x="1132000" y="3432862"/>
            <a:ext cx="1874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-581412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5"/>
          <p:cNvSpPr txBox="1">
            <a:spLocks noGrp="1"/>
          </p:cNvSpPr>
          <p:nvPr>
            <p:ph type="title" idx="2" hasCustomPrompt="1"/>
          </p:nvPr>
        </p:nvSpPr>
        <p:spPr>
          <a:xfrm>
            <a:off x="3725850" y="2029263"/>
            <a:ext cx="15159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1" name="Google Shape;201;p25"/>
          <p:cNvSpPr txBox="1">
            <a:spLocks noGrp="1"/>
          </p:cNvSpPr>
          <p:nvPr>
            <p:ph type="title" idx="3" hasCustomPrompt="1"/>
          </p:nvPr>
        </p:nvSpPr>
        <p:spPr>
          <a:xfrm>
            <a:off x="3022450" y="3601675"/>
            <a:ext cx="14073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5"/>
          <p:cNvSpPr txBox="1">
            <a:spLocks noGrp="1"/>
          </p:cNvSpPr>
          <p:nvPr>
            <p:ph type="title" idx="4" hasCustomPrompt="1"/>
          </p:nvPr>
        </p:nvSpPr>
        <p:spPr>
          <a:xfrm>
            <a:off x="4565843" y="3408687"/>
            <a:ext cx="685800" cy="45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5"/>
          </p:nvPr>
        </p:nvSpPr>
        <p:spPr>
          <a:xfrm>
            <a:off x="5445069" y="1751762"/>
            <a:ext cx="18687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ubTitle" idx="6"/>
          </p:nvPr>
        </p:nvSpPr>
        <p:spPr>
          <a:xfrm>
            <a:off x="5326225" y="3441195"/>
            <a:ext cx="1874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7"/>
          </p:nvPr>
        </p:nvSpPr>
        <p:spPr>
          <a:xfrm>
            <a:off x="5439558" y="1986687"/>
            <a:ext cx="18687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8"/>
          </p:nvPr>
        </p:nvSpPr>
        <p:spPr>
          <a:xfrm>
            <a:off x="5328925" y="3808995"/>
            <a:ext cx="1868700" cy="5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9"/>
          </p:nvPr>
        </p:nvSpPr>
        <p:spPr>
          <a:xfrm>
            <a:off x="1132000" y="3592190"/>
            <a:ext cx="1874100" cy="7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9">
  <p:cSld name="CUSTOM_58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ctrTitle"/>
          </p:nvPr>
        </p:nvSpPr>
        <p:spPr>
          <a:xfrm flipH="1">
            <a:off x="457200" y="452237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10" name="Google Shape;210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>
            <a:spLocks noGrp="1"/>
          </p:cNvSpPr>
          <p:nvPr>
            <p:ph type="subTitle" idx="1"/>
          </p:nvPr>
        </p:nvSpPr>
        <p:spPr>
          <a:xfrm>
            <a:off x="1758182" y="4055692"/>
            <a:ext cx="12177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ubTitle" idx="2"/>
          </p:nvPr>
        </p:nvSpPr>
        <p:spPr>
          <a:xfrm>
            <a:off x="3939062" y="4070880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26"/>
          <p:cNvSpPr txBox="1">
            <a:spLocks noGrp="1"/>
          </p:cNvSpPr>
          <p:nvPr>
            <p:ph type="subTitle" idx="3"/>
          </p:nvPr>
        </p:nvSpPr>
        <p:spPr>
          <a:xfrm>
            <a:off x="6187500" y="4069687"/>
            <a:ext cx="12624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26"/>
          <p:cNvSpPr txBox="1">
            <a:spLocks noGrp="1"/>
          </p:cNvSpPr>
          <p:nvPr>
            <p:ph type="subTitle" idx="4"/>
          </p:nvPr>
        </p:nvSpPr>
        <p:spPr>
          <a:xfrm>
            <a:off x="1743882" y="3729155"/>
            <a:ext cx="12177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5" name="Google Shape;215;p26"/>
          <p:cNvSpPr txBox="1">
            <a:spLocks noGrp="1"/>
          </p:cNvSpPr>
          <p:nvPr>
            <p:ph type="subTitle" idx="5"/>
          </p:nvPr>
        </p:nvSpPr>
        <p:spPr>
          <a:xfrm>
            <a:off x="3939062" y="3733800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216" name="Google Shape;216;p26"/>
          <p:cNvSpPr txBox="1">
            <a:spLocks noGrp="1"/>
          </p:cNvSpPr>
          <p:nvPr>
            <p:ph type="subTitle" idx="6"/>
          </p:nvPr>
        </p:nvSpPr>
        <p:spPr>
          <a:xfrm>
            <a:off x="6187600" y="3733632"/>
            <a:ext cx="12624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3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ctrTitle"/>
          </p:nvPr>
        </p:nvSpPr>
        <p:spPr>
          <a:xfrm flipH="1">
            <a:off x="540000" y="455570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subTitle" idx="1"/>
          </p:nvPr>
        </p:nvSpPr>
        <p:spPr>
          <a:xfrm>
            <a:off x="2588100" y="2210650"/>
            <a:ext cx="3967800" cy="184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241" name="Google Shape;241;p30">
            <a:hlinkClick r:id="rId2"/>
          </p:cNvPr>
          <p:cNvSpPr txBox="1">
            <a:spLocks noGrp="1"/>
          </p:cNvSpPr>
          <p:nvPr>
            <p:ph type="ctrTitle" idx="2"/>
          </p:nvPr>
        </p:nvSpPr>
        <p:spPr>
          <a:xfrm>
            <a:off x="3224100" y="1799442"/>
            <a:ext cx="2695800" cy="2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47964" y="32876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84228" y="32077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028700" y="1289662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1028700" y="451462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3" r:id="rId12"/>
    <p:sldLayoutId id="2147483664" r:id="rId13"/>
    <p:sldLayoutId id="2147483667" r:id="rId14"/>
    <p:sldLayoutId id="2147483669" r:id="rId15"/>
    <p:sldLayoutId id="2147483671" r:id="rId16"/>
    <p:sldLayoutId id="2147483672" r:id="rId17"/>
    <p:sldLayoutId id="214748367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gif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700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2723E06-E6EC-B2F2-1E00-5BA619AD259C}"/>
              </a:ext>
            </a:extLst>
          </p:cNvPr>
          <p:cNvSpPr txBox="1"/>
          <p:nvPr/>
        </p:nvSpPr>
        <p:spPr>
          <a:xfrm>
            <a:off x="4386458" y="1287348"/>
            <a:ext cx="2810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4F16EE"/>
                </a:solidFill>
                <a:effectLst/>
                <a:latin typeface="Algerian" panose="04020705040A02060702" pitchFamily="82" charset="0"/>
              </a:rPr>
              <a:t>Presented by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64A6B-6879-5522-23AF-A44A7DABBBD0}"/>
              </a:ext>
            </a:extLst>
          </p:cNvPr>
          <p:cNvSpPr txBox="1"/>
          <p:nvPr/>
        </p:nvSpPr>
        <p:spPr>
          <a:xfrm>
            <a:off x="4386458" y="1618840"/>
            <a:ext cx="35412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MD.Shajamal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MD.Imrul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Kayes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NSimSun" panose="02010609030101010101" pitchFamily="49" charset="-122"/>
              <a:ea typeface="NSimSun" panose="0201060903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Kazi</a:t>
            </a:r>
            <a:r>
              <a:rPr lang="en-US" sz="28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effectLst/>
                <a:latin typeface="NSimSun" panose="02010609030101010101" pitchFamily="49" charset="-122"/>
                <a:ea typeface="NSimSun" panose="02010609030101010101" pitchFamily="49" charset="-122"/>
              </a:rPr>
              <a:t> Nihat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A1D585-7350-3FFE-2A94-AAB350B7ED51}"/>
              </a:ext>
            </a:extLst>
          </p:cNvPr>
          <p:cNvSpPr txBox="1"/>
          <p:nvPr/>
        </p:nvSpPr>
        <p:spPr>
          <a:xfrm>
            <a:off x="4386458" y="3003835"/>
            <a:ext cx="22640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Course	: URC</a:t>
            </a:r>
            <a:r>
              <a:rPr lang="bn-IN" b="1" dirty="0">
                <a:solidFill>
                  <a:schemeClr val="bg1"/>
                </a:solidFill>
              </a:rPr>
              <a:t>-</a:t>
            </a:r>
            <a:r>
              <a:rPr lang="en-US" b="1" dirty="0">
                <a:solidFill>
                  <a:schemeClr val="bg1"/>
                </a:solidFill>
              </a:rPr>
              <a:t>1103</a:t>
            </a:r>
          </a:p>
          <a:p>
            <a:r>
              <a:rPr lang="en-US" b="1" dirty="0">
                <a:solidFill>
                  <a:schemeClr val="bg1"/>
                </a:solidFill>
              </a:rPr>
              <a:t>Group	: 10</a:t>
            </a:r>
          </a:p>
          <a:p>
            <a:r>
              <a:rPr lang="en-US" b="1" dirty="0">
                <a:solidFill>
                  <a:schemeClr val="bg1"/>
                </a:solidFill>
              </a:rPr>
              <a:t>Section	: 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BA59F-BC4C-77BB-824B-8471546C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43" y="1001777"/>
            <a:ext cx="2993314" cy="27088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4833F34C-0DA6-D234-31F1-9F93F1054812}"/>
              </a:ext>
            </a:extLst>
          </p:cNvPr>
          <p:cNvSpPr txBox="1"/>
          <p:nvPr/>
        </p:nvSpPr>
        <p:spPr>
          <a:xfrm>
            <a:off x="1312127" y="96644"/>
            <a:ext cx="61034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i="1" dirty="0">
                <a:ln>
                  <a:solidFill>
                    <a:srgbClr val="FF0000"/>
                  </a:solidFill>
                </a:ln>
                <a:solidFill>
                  <a:srgbClr val="7030A0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Book Antiqua" panose="02040602050305030304" pitchFamily="18" charset="0"/>
              </a:rPr>
              <a:t>Electronic Voting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50470-1195-53F5-0624-389EA28DD19B}"/>
              </a:ext>
            </a:extLst>
          </p:cNvPr>
          <p:cNvSpPr txBox="1"/>
          <p:nvPr/>
        </p:nvSpPr>
        <p:spPr>
          <a:xfrm>
            <a:off x="2626471" y="1174715"/>
            <a:ext cx="42694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Book Antiqua" panose="02040602050305030304" pitchFamily="18" charset="0"/>
              </a:rPr>
              <a:t>Individual secure voting system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1557A1C-50AA-E783-339F-FF9ECD16CA18}"/>
              </a:ext>
            </a:extLst>
          </p:cNvPr>
          <p:cNvSpPr/>
          <p:nvPr/>
        </p:nvSpPr>
        <p:spPr>
          <a:xfrm flipH="1">
            <a:off x="2603611" y="1315778"/>
            <a:ext cx="45719" cy="11798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9D5E5C-D4ED-F117-FBA7-EED4CAD21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500" y="1884459"/>
            <a:ext cx="4269499" cy="3251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2DADFB3-DB9D-770C-FDA4-8CFA8F9A5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" y="1892208"/>
            <a:ext cx="4264625" cy="325129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A7BE5D33-5DE8-FAEB-5195-F2AEE7EDAD65}"/>
              </a:ext>
            </a:extLst>
          </p:cNvPr>
          <p:cNvSpPr/>
          <p:nvPr/>
        </p:nvSpPr>
        <p:spPr>
          <a:xfrm>
            <a:off x="2707757" y="2288467"/>
            <a:ext cx="1301857" cy="4184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rgbClr val="4F16EE"/>
                </a:solidFill>
              </a:rPr>
              <a:t>E-Voting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295D7-7C71-A849-070D-D9AF73FF3680}"/>
              </a:ext>
            </a:extLst>
          </p:cNvPr>
          <p:cNvSpPr txBox="1"/>
          <p:nvPr/>
        </p:nvSpPr>
        <p:spPr>
          <a:xfrm>
            <a:off x="2274375" y="0"/>
            <a:ext cx="49362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Algerian" panose="04020705040A02060702" pitchFamily="82" charset="0"/>
              </a:rPr>
              <a:t>EVALUATION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AB553-5EC4-A27E-F9AD-0BC36895A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702" y="1554839"/>
            <a:ext cx="3549112" cy="2905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AE4CF-6930-1469-93DD-9831719BB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7871"/>
            <a:ext cx="3804834" cy="396562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4A8D57-27AB-BE12-A0BE-22036744C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5804"/>
            <a:ext cx="4601544" cy="30676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437D1C-0E8F-771B-1DE3-DEC7A549F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632" y="449451"/>
            <a:ext cx="7041074" cy="46940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72E0FF-FFCE-7396-097D-D54ECB00484E}"/>
              </a:ext>
            </a:extLst>
          </p:cNvPr>
          <p:cNvSpPr txBox="1"/>
          <p:nvPr/>
        </p:nvSpPr>
        <p:spPr>
          <a:xfrm>
            <a:off x="2502977" y="139463"/>
            <a:ext cx="41612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0000"/>
                </a:solidFill>
                <a:latin typeface="Algerian" panose="04020705040A02060702" pitchFamily="82" charset="0"/>
              </a:rPr>
              <a:t>Caring Cards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2022-12-06_15-30-16">
            <a:hlinkClick r:id="" action="ppaction://media"/>
            <a:extLst>
              <a:ext uri="{FF2B5EF4-FFF2-40B4-BE49-F238E27FC236}">
                <a16:creationId xmlns:a16="http://schemas.microsoft.com/office/drawing/2014/main" id="{E6DD0C55-FC07-5F75-62F8-1A402EAC27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5172" y="164103"/>
            <a:ext cx="8873656" cy="46981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12B4B3-7E29-884C-69A7-C29B15C02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602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267553-355C-46C8-E2CC-F81A624C5997}"/>
              </a:ext>
            </a:extLst>
          </p:cNvPr>
          <p:cNvSpPr txBox="1"/>
          <p:nvPr/>
        </p:nvSpPr>
        <p:spPr>
          <a:xfrm>
            <a:off x="2069022" y="4497169"/>
            <a:ext cx="6121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Now, it`s your turn to ask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7863B-1C34-ECA9-4121-AFAA8942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59853" cy="5353878"/>
          </a:xfrm>
          <a:prstGeom prst="rect">
            <a:avLst/>
          </a:prstGeom>
        </p:spPr>
      </p:pic>
      <p:pic>
        <p:nvPicPr>
          <p:cNvPr id="4" name="Google Shape;750;p91">
            <a:extLst>
              <a:ext uri="{FF2B5EF4-FFF2-40B4-BE49-F238E27FC236}">
                <a16:creationId xmlns:a16="http://schemas.microsoft.com/office/drawing/2014/main" id="{B241A2F9-7F56-BE6C-A290-E6E4F14ED63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561" t="-11670" r="18671" b="-15458"/>
          <a:stretch/>
        </p:blipFill>
        <p:spPr>
          <a:xfrm>
            <a:off x="5432156" y="1643500"/>
            <a:ext cx="3099660" cy="3354704"/>
          </a:xfrm>
          <a:prstGeom prst="roundRect">
            <a:avLst>
              <a:gd name="adj" fmla="val 4617"/>
            </a:avLst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94ADCE-6E44-7C20-2DD8-9167C13BDBF9}"/>
              </a:ext>
            </a:extLst>
          </p:cNvPr>
          <p:cNvSpPr txBox="1"/>
          <p:nvPr/>
        </p:nvSpPr>
        <p:spPr>
          <a:xfrm>
            <a:off x="3184124" y="216658"/>
            <a:ext cx="5704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n>
                  <a:solidFill>
                    <a:srgbClr val="FF9900"/>
                  </a:solidFill>
                </a:ln>
                <a:solidFill>
                  <a:srgbClr val="C14C0B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Better than password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EC8891-4BC0-A809-FD09-F1B008CF40D9}"/>
              </a:ext>
            </a:extLst>
          </p:cNvPr>
          <p:cNvSpPr txBox="1"/>
          <p:nvPr/>
        </p:nvSpPr>
        <p:spPr>
          <a:xfrm>
            <a:off x="3184124" y="775209"/>
            <a:ext cx="55336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n>
                  <a:solidFill>
                    <a:srgbClr val="FF9900"/>
                  </a:solidFill>
                </a:ln>
                <a:solidFill>
                  <a:srgbClr val="C14C0B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Copperplate Gothic Bold" panose="020E0705020206020404" pitchFamily="34" charset="0"/>
              </a:rPr>
              <a:t>Secure personal information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2E417D72-135E-6FE7-048E-615875F05869}"/>
              </a:ext>
            </a:extLst>
          </p:cNvPr>
          <p:cNvSpPr/>
          <p:nvPr/>
        </p:nvSpPr>
        <p:spPr>
          <a:xfrm flipH="1">
            <a:off x="3068663" y="399036"/>
            <a:ext cx="115461" cy="96910"/>
          </a:xfrm>
          <a:prstGeom prst="star5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1AA9B7B-0B4F-039F-2858-12ACD42286BC}"/>
              </a:ext>
            </a:extLst>
          </p:cNvPr>
          <p:cNvSpPr/>
          <p:nvPr/>
        </p:nvSpPr>
        <p:spPr>
          <a:xfrm flipH="1">
            <a:off x="3068663" y="957587"/>
            <a:ext cx="115461" cy="96910"/>
          </a:xfrm>
          <a:prstGeom prst="star5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2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80" decel="5000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80" decel="5000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80" decel="5000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80" decel="5000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80" decel="5000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80" decel="5000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2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80" decel="5000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80" decel="5000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09DA9"/>
            </a:gs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D22632-FC28-834C-3F58-8CB5B316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831CD4-D086-7F25-C10B-804BA125BD8E}"/>
              </a:ext>
            </a:extLst>
          </p:cNvPr>
          <p:cNvSpPr txBox="1"/>
          <p:nvPr/>
        </p:nvSpPr>
        <p:spPr>
          <a:xfrm>
            <a:off x="2296240" y="0"/>
            <a:ext cx="420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  <a:latin typeface="Algerian" panose="04020705040A02060702" pitchFamily="82" charset="0"/>
              </a:rPr>
              <a:t>BIOMATRICS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E787E9-4E16-E1AC-3E54-D2996A93D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873" y="1419749"/>
            <a:ext cx="4619464" cy="3723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700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F24FC0-A33B-AE61-0459-5BB20378D198}"/>
              </a:ext>
            </a:extLst>
          </p:cNvPr>
          <p:cNvSpPr txBox="1"/>
          <p:nvPr/>
        </p:nvSpPr>
        <p:spPr>
          <a:xfrm>
            <a:off x="520388" y="1326283"/>
            <a:ext cx="485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>
                  <a:solidFill>
                    <a:srgbClr val="FFFF00"/>
                  </a:solidFill>
                </a:ln>
                <a:solidFill>
                  <a:srgbClr val="CC33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ook Antiqua" panose="02040602050305030304" pitchFamily="18" charset="0"/>
              </a:rPr>
              <a:t>Your fingerprints are unique.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121A07-8F8B-552C-DB18-405BE562CEA7}"/>
              </a:ext>
            </a:extLst>
          </p:cNvPr>
          <p:cNvSpPr txBox="1"/>
          <p:nvPr/>
        </p:nvSpPr>
        <p:spPr>
          <a:xfrm>
            <a:off x="573860" y="2785042"/>
            <a:ext cx="425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ln>
                  <a:solidFill>
                    <a:srgbClr val="FFFF00"/>
                  </a:solidFill>
                </a:ln>
                <a:solidFill>
                  <a:srgbClr val="CC33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ook Antiqua" panose="02040602050305030304" pitchFamily="18" charset="0"/>
              </a:rPr>
              <a:t>A form of identification</a:t>
            </a:r>
            <a:r>
              <a:rPr lang="en-US" sz="2000" b="1" i="1" dirty="0">
                <a:ln>
                  <a:solidFill>
                    <a:srgbClr val="FFFF00"/>
                  </a:solidFill>
                </a:ln>
                <a:solidFill>
                  <a:srgbClr val="CC330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63140DE-D3A1-F538-5E8B-A22466235D07}"/>
              </a:ext>
            </a:extLst>
          </p:cNvPr>
          <p:cNvSpPr/>
          <p:nvPr/>
        </p:nvSpPr>
        <p:spPr>
          <a:xfrm>
            <a:off x="462013" y="3027790"/>
            <a:ext cx="66907" cy="5203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B717B3-AD45-2ECC-A969-CEC22EE3B790}"/>
              </a:ext>
            </a:extLst>
          </p:cNvPr>
          <p:cNvSpPr/>
          <p:nvPr/>
        </p:nvSpPr>
        <p:spPr>
          <a:xfrm>
            <a:off x="462013" y="1577463"/>
            <a:ext cx="66907" cy="52039"/>
          </a:xfrm>
          <a:prstGeom prst="ellips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3D377F1-7865-9154-654B-36FFF287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356" y="707145"/>
            <a:ext cx="1844714" cy="18447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87A3EDE-93F2-CFC2-9ED7-1C986AA16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8751" y="3308262"/>
            <a:ext cx="1451984" cy="1627223"/>
          </a:xfrm>
          <a:prstGeom prst="rect">
            <a:avLst/>
          </a:prstGeom>
        </p:spPr>
      </p:pic>
      <p:sp>
        <p:nvSpPr>
          <p:cNvPr id="30" name="Thought Bubble: Cloud 29">
            <a:extLst>
              <a:ext uri="{FF2B5EF4-FFF2-40B4-BE49-F238E27FC236}">
                <a16:creationId xmlns:a16="http://schemas.microsoft.com/office/drawing/2014/main" id="{6D50FE2E-C2F4-21E8-F55C-A0C0C2F763D4}"/>
              </a:ext>
            </a:extLst>
          </p:cNvPr>
          <p:cNvSpPr/>
          <p:nvPr/>
        </p:nvSpPr>
        <p:spPr>
          <a:xfrm flipH="1">
            <a:off x="6443719" y="2578531"/>
            <a:ext cx="1734832" cy="853952"/>
          </a:xfrm>
          <a:prstGeom prst="cloudCallou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hought Bubble: Cloud 30">
            <a:extLst>
              <a:ext uri="{FF2B5EF4-FFF2-40B4-BE49-F238E27FC236}">
                <a16:creationId xmlns:a16="http://schemas.microsoft.com/office/drawing/2014/main" id="{1548DEBD-7205-5F80-27E9-A333B03A999F}"/>
              </a:ext>
            </a:extLst>
          </p:cNvPr>
          <p:cNvSpPr/>
          <p:nvPr/>
        </p:nvSpPr>
        <p:spPr>
          <a:xfrm>
            <a:off x="6331997" y="154984"/>
            <a:ext cx="1696841" cy="870773"/>
          </a:xfrm>
          <a:prstGeom prst="cloudCallout">
            <a:avLst/>
          </a:prstGeom>
          <a:solidFill>
            <a:schemeClr val="bg1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30AADED-938A-D5A0-4432-F143C89A3A69}"/>
              </a:ext>
            </a:extLst>
          </p:cNvPr>
          <p:cNvSpPr txBox="1"/>
          <p:nvPr/>
        </p:nvSpPr>
        <p:spPr>
          <a:xfrm>
            <a:off x="6714791" y="249392"/>
            <a:ext cx="98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Yes, I have an unique fingerprint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AFDAC6-12C7-D42C-51AA-390AEB1C8F25}"/>
              </a:ext>
            </a:extLst>
          </p:cNvPr>
          <p:cNvSpPr txBox="1"/>
          <p:nvPr/>
        </p:nvSpPr>
        <p:spPr>
          <a:xfrm>
            <a:off x="6714791" y="2620231"/>
            <a:ext cx="1353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dirty="0"/>
              <a:t>Yes, I have also an unique fingerprint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  <p:bldP spid="3" grpId="0" animBg="1"/>
      <p:bldP spid="30" grpId="0" animBg="1"/>
      <p:bldP spid="31" grpId="0" animBg="1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300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F94193-B964-E30C-5E0F-F69D528A9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1" y="-331728"/>
            <a:ext cx="2558690" cy="30102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B162BF-43B1-E19B-E288-AC6AEA6FC5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3647" y="0"/>
            <a:ext cx="5920353" cy="506553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29014511-EFA9-1079-CEB4-442DB5D83941}"/>
              </a:ext>
            </a:extLst>
          </p:cNvPr>
          <p:cNvSpPr/>
          <p:nvPr/>
        </p:nvSpPr>
        <p:spPr>
          <a:xfrm>
            <a:off x="397611" y="3308889"/>
            <a:ext cx="67338" cy="7749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8675C8-BA86-DB68-835A-8F9946DC25E9}"/>
              </a:ext>
            </a:extLst>
          </p:cNvPr>
          <p:cNvSpPr txBox="1"/>
          <p:nvPr/>
        </p:nvSpPr>
        <p:spPr>
          <a:xfrm>
            <a:off x="397611" y="3176376"/>
            <a:ext cx="2884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First case solving by fingerprint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7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tmFilter="0, 0; 0.125,0.2665; 0.25,0.4; 0.375,0.465; 0.5,0.5;  0.625,0.535; 0.75,0.6; 0.875,0.7335; 1,1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" tmFilter="0, 0; 0.125,0.2665; 0.25,0.4; 0.375,0.465; 0.5,0.5;  0.625,0.535; 0.75,0.6; 0.875,0.7335; 1,1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" tmFilter="0, 0; 0.125,0.2665; 0.25,0.4; 0.375,0.465; 0.5,0.5;  0.625,0.535; 0.75,0.6; 0.875,0.7335; 1,1">
                                          <p:stCondLst>
                                            <p:cond delay="24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4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25" decel="50000">
                                          <p:stCondLst>
                                            <p:cond delay="10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4">
                                          <p:stCondLst>
                                            <p:cond delay="1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25" decel="50000">
                                          <p:stCondLst>
                                            <p:cond delay="20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4">
                                          <p:stCondLst>
                                            <p:cond delay="2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25" decel="5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4">
                                          <p:stCondLst>
                                            <p:cond delay="27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25" decel="50000">
                                          <p:stCondLst>
                                            <p:cond delay="2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7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tmFilter="0, 0; 0.125,0.2665; 0.25,0.4; 0.375,0.465; 0.5,0.5;  0.625,0.535; 0.75,0.6; 0.875,0.7335; 1,1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" tmFilter="0, 0; 0.125,0.2665; 0.25,0.4; 0.375,0.465; 0.5,0.5;  0.625,0.535; 0.75,0.6; 0.875,0.7335; 1,1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" tmFilter="0, 0; 0.125,0.2665; 0.25,0.4; 0.375,0.465; 0.5,0.5;  0.625,0.535; 0.75,0.6; 0.875,0.7335; 1,1">
                                          <p:stCondLst>
                                            <p:cond delay="24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4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25" decel="50000">
                                          <p:stCondLst>
                                            <p:cond delay="10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4">
                                          <p:stCondLst>
                                            <p:cond delay="1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25" decel="50000">
                                          <p:stCondLst>
                                            <p:cond delay="20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4">
                                          <p:stCondLst>
                                            <p:cond delay="2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25" decel="5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4">
                                          <p:stCondLst>
                                            <p:cond delay="27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25" decel="50000">
                                          <p:stCondLst>
                                            <p:cond delay="2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23000">
              <a:schemeClr val="accent1"/>
            </a:gs>
            <a:gs pos="100000">
              <a:schemeClr val="accent2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6401E6-66EA-2195-1314-CC014E836EC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5440163" y="169310"/>
            <a:ext cx="3845782" cy="21632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901FDA-DB54-EBCF-345C-2419AD4EA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39140"/>
            <a:ext cx="2917889" cy="4404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3351E9-B915-4AE1-9FD6-64BAD9103B4C}"/>
              </a:ext>
            </a:extLst>
          </p:cNvPr>
          <p:cNvSpPr txBox="1"/>
          <p:nvPr/>
        </p:nvSpPr>
        <p:spPr>
          <a:xfrm>
            <a:off x="652126" y="419844"/>
            <a:ext cx="3276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latin typeface="Algerian" panose="04020705040A02060702" pitchFamily="82" charset="0"/>
              </a:rPr>
              <a:t>Identifing</a:t>
            </a:r>
            <a:r>
              <a:rPr lang="en-US" sz="2400" dirty="0">
                <a:ln>
                  <a:solidFill>
                    <a:srgbClr val="FFFF00"/>
                  </a:solidFill>
                </a:ln>
                <a:solidFill>
                  <a:srgbClr val="FF0000"/>
                </a:solidFill>
                <a:latin typeface="Algerian" panose="04020705040A02060702" pitchFamily="82" charset="0"/>
              </a:rPr>
              <a:t> someone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E898E0-E640-2F15-ED73-DD4E300BDD7D}"/>
              </a:ext>
            </a:extLst>
          </p:cNvPr>
          <p:cNvSpPr txBox="1"/>
          <p:nvPr/>
        </p:nvSpPr>
        <p:spPr>
          <a:xfrm>
            <a:off x="6098121" y="2772064"/>
            <a:ext cx="291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C000"/>
                </a:solidFill>
                <a:latin typeface="Eras Bold ITC" panose="020B0907030504020204" pitchFamily="34" charset="0"/>
              </a:rPr>
              <a:t>A person’s 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C0C11-8528-EB2C-11D1-C8658478A9B6}"/>
              </a:ext>
            </a:extLst>
          </p:cNvPr>
          <p:cNvSpPr txBox="1"/>
          <p:nvPr/>
        </p:nvSpPr>
        <p:spPr>
          <a:xfrm>
            <a:off x="6098121" y="3334430"/>
            <a:ext cx="291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C000"/>
                </a:solidFill>
                <a:latin typeface="Eras Bold ITC" panose="020B0907030504020204" pitchFamily="34" charset="0"/>
              </a:rPr>
              <a:t>Male or Female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C0B796-DD86-3998-2826-D2554919733D}"/>
              </a:ext>
            </a:extLst>
          </p:cNvPr>
          <p:cNvSpPr txBox="1"/>
          <p:nvPr/>
        </p:nvSpPr>
        <p:spPr>
          <a:xfrm>
            <a:off x="6098121" y="3896796"/>
            <a:ext cx="2285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solidFill>
                  <a:srgbClr val="FFC000"/>
                </a:solidFill>
                <a:latin typeface="Eras Bold ITC" panose="020B0907030504020204" pitchFamily="34" charset="0"/>
              </a:rPr>
              <a:t>Food chain</a:t>
            </a:r>
          </a:p>
        </p:txBody>
      </p:sp>
      <p:sp>
        <p:nvSpPr>
          <p:cNvPr id="12" name="Sun 11">
            <a:extLst>
              <a:ext uri="{FF2B5EF4-FFF2-40B4-BE49-F238E27FC236}">
                <a16:creationId xmlns:a16="http://schemas.microsoft.com/office/drawing/2014/main" id="{DD775AD3-71F3-47B8-D0ED-C510EF7787F2}"/>
              </a:ext>
            </a:extLst>
          </p:cNvPr>
          <p:cNvSpPr/>
          <p:nvPr/>
        </p:nvSpPr>
        <p:spPr>
          <a:xfrm>
            <a:off x="530206" y="601147"/>
            <a:ext cx="121920" cy="99060"/>
          </a:xfrm>
          <a:prstGeom prst="sun">
            <a:avLst/>
          </a:prstGeom>
          <a:solidFill>
            <a:srgbClr val="4F16EE"/>
          </a:solidFill>
          <a:ln>
            <a:solidFill>
              <a:srgbClr val="4F16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xplosion: 14 Points 1">
            <a:extLst>
              <a:ext uri="{FF2B5EF4-FFF2-40B4-BE49-F238E27FC236}">
                <a16:creationId xmlns:a16="http://schemas.microsoft.com/office/drawing/2014/main" id="{A464AFA9-7478-63B4-EBC3-BB2AF3C15D70}"/>
              </a:ext>
            </a:extLst>
          </p:cNvPr>
          <p:cNvSpPr/>
          <p:nvPr/>
        </p:nvSpPr>
        <p:spPr>
          <a:xfrm>
            <a:off x="5950887" y="4034638"/>
            <a:ext cx="147234" cy="185979"/>
          </a:xfrm>
          <a:prstGeom prst="irregularSeal2">
            <a:avLst/>
          </a:prstGeom>
          <a:solidFill>
            <a:srgbClr val="CC00CC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2C1F0204-1E8E-69F9-2A2B-B65C496D9779}"/>
              </a:ext>
            </a:extLst>
          </p:cNvPr>
          <p:cNvSpPr/>
          <p:nvPr/>
        </p:nvSpPr>
        <p:spPr>
          <a:xfrm>
            <a:off x="5950887" y="3487252"/>
            <a:ext cx="147234" cy="185979"/>
          </a:xfrm>
          <a:prstGeom prst="irregularSeal2">
            <a:avLst/>
          </a:prstGeom>
          <a:solidFill>
            <a:srgbClr val="CC00CC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xplosion: 14 Points 6">
            <a:extLst>
              <a:ext uri="{FF2B5EF4-FFF2-40B4-BE49-F238E27FC236}">
                <a16:creationId xmlns:a16="http://schemas.microsoft.com/office/drawing/2014/main" id="{B8D33A4E-E4FB-2FE2-E870-BE389325A1D9}"/>
              </a:ext>
            </a:extLst>
          </p:cNvPr>
          <p:cNvSpPr/>
          <p:nvPr/>
        </p:nvSpPr>
        <p:spPr>
          <a:xfrm>
            <a:off x="5950887" y="2909906"/>
            <a:ext cx="147234" cy="185979"/>
          </a:xfrm>
          <a:prstGeom prst="irregularSeal2">
            <a:avLst/>
          </a:prstGeom>
          <a:solidFill>
            <a:srgbClr val="CC00CC"/>
          </a:solidFill>
          <a:ln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7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tmFilter="0, 0; 0.125,0.2665; 0.25,0.4; 0.375,0.465; 0.5,0.5;  0.625,0.535; 0.75,0.6; 0.875,0.7335; 1,1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tmFilter="0, 0; 0.125,0.2665; 0.25,0.4; 0.375,0.465; 0.5,0.5;  0.625,0.535; 0.75,0.6; 0.875,0.7335; 1,1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" tmFilter="0, 0; 0.125,0.2665; 0.25,0.4; 0.375,0.465; 0.5,0.5;  0.625,0.535; 0.75,0.6; 0.875,0.7335; 1,1">
                                          <p:stCondLst>
                                            <p:cond delay="24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4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25" decel="50000">
                                          <p:stCondLst>
                                            <p:cond delay="10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4">
                                          <p:stCondLst>
                                            <p:cond delay="1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25" decel="50000">
                                          <p:stCondLst>
                                            <p:cond delay="20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4">
                                          <p:stCondLst>
                                            <p:cond delay="2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25" decel="5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4">
                                          <p:stCondLst>
                                            <p:cond delay="27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25" decel="50000">
                                          <p:stCondLst>
                                            <p:cond delay="2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7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tmFilter="0, 0; 0.125,0.2665; 0.25,0.4; 0.375,0.465; 0.5,0.5;  0.625,0.535; 0.75,0.6; 0.875,0.7335; 1,1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" tmFilter="0, 0; 0.125,0.2665; 0.25,0.4; 0.375,0.465; 0.5,0.5;  0.625,0.535; 0.75,0.6; 0.875,0.7335; 1,1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" tmFilter="0, 0; 0.125,0.2665; 0.25,0.4; 0.375,0.465; 0.5,0.5;  0.625,0.535; 0.75,0.6; 0.875,0.7335; 1,1">
                                          <p:stCondLst>
                                            <p:cond delay="24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4">
                                          <p:stCondLst>
                                            <p:cond delay="9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25" decel="50000">
                                          <p:stCondLst>
                                            <p:cond delay="10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4">
                                          <p:stCondLst>
                                            <p:cond delay="19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25" decel="50000">
                                          <p:stCondLst>
                                            <p:cond delay="20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4">
                                          <p:stCondLst>
                                            <p:cond delay="24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25" decel="50000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4">
                                          <p:stCondLst>
                                            <p:cond delay="27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25" decel="50000">
                                          <p:stCondLst>
                                            <p:cond delay="27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 animBg="1"/>
      <p:bldP spid="2" grpId="0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1048ABD-F5EE-71D7-E488-DBA86BB9551E}"/>
              </a:ext>
            </a:extLst>
          </p:cNvPr>
          <p:cNvSpPr txBox="1"/>
          <p:nvPr/>
        </p:nvSpPr>
        <p:spPr>
          <a:xfrm>
            <a:off x="1340604" y="-11272"/>
            <a:ext cx="6028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rgbClr val="FFFF00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  <a:latin typeface="Algerian" panose="04020705040A02060702" pitchFamily="82" charset="0"/>
              </a:rPr>
              <a:t>CRIME INVESTIGATION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414864-B4E8-B23C-CB01-6D70AD3B90ED}"/>
              </a:ext>
            </a:extLst>
          </p:cNvPr>
          <p:cNvSpPr txBox="1"/>
          <p:nvPr/>
        </p:nvSpPr>
        <p:spPr>
          <a:xfrm>
            <a:off x="547921" y="875075"/>
            <a:ext cx="2549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Identify Criminal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E997EE-174D-7ACA-95DE-BE4C1EE09AFC}"/>
              </a:ext>
            </a:extLst>
          </p:cNvPr>
          <p:cNvSpPr txBox="1"/>
          <p:nvPr/>
        </p:nvSpPr>
        <p:spPr>
          <a:xfrm>
            <a:off x="547921" y="2142917"/>
            <a:ext cx="2795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Airport security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2D74D06-473A-ABAA-D82B-BE2696EE9127}"/>
              </a:ext>
            </a:extLst>
          </p:cNvPr>
          <p:cNvSpPr/>
          <p:nvPr/>
        </p:nvSpPr>
        <p:spPr>
          <a:xfrm>
            <a:off x="489544" y="2317526"/>
            <a:ext cx="53147" cy="828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9A05D9C-797C-2796-DA74-1867CF1A2220}"/>
              </a:ext>
            </a:extLst>
          </p:cNvPr>
          <p:cNvSpPr/>
          <p:nvPr/>
        </p:nvSpPr>
        <p:spPr>
          <a:xfrm>
            <a:off x="494774" y="1673854"/>
            <a:ext cx="53147" cy="828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4BB21D-2D8C-F6A3-8172-240EC009A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589" y="3223731"/>
            <a:ext cx="2852411" cy="1910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023D49-82E6-2B3C-D8F4-C9B0C4D7A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386" y="3217258"/>
            <a:ext cx="2837080" cy="191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426F00-10C7-4EEE-BC68-DA1A8A96C38F}"/>
              </a:ext>
            </a:extLst>
          </p:cNvPr>
          <p:cNvSpPr txBox="1"/>
          <p:nvPr/>
        </p:nvSpPr>
        <p:spPr>
          <a:xfrm>
            <a:off x="521347" y="1508996"/>
            <a:ext cx="489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/>
              <a:t>Automated Fingerprint Identification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F97E928-3C83-0F4D-2F53-7912E47C09BE}"/>
              </a:ext>
            </a:extLst>
          </p:cNvPr>
          <p:cNvSpPr/>
          <p:nvPr/>
        </p:nvSpPr>
        <p:spPr>
          <a:xfrm>
            <a:off x="487611" y="1037186"/>
            <a:ext cx="53147" cy="8289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6234B9-2D0C-431E-E34F-706D45AEA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217258"/>
            <a:ext cx="3058264" cy="19333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3" grpId="0" animBg="1"/>
      <p:bldP spid="14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49E96-9907-011F-1DDA-8E54F0F2B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977" y="-945397"/>
            <a:ext cx="5066398" cy="70749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A1F09E-DC07-D6B4-E73F-A5F308D7D4AD}"/>
              </a:ext>
            </a:extLst>
          </p:cNvPr>
          <p:cNvSpPr txBox="1"/>
          <p:nvPr/>
        </p:nvSpPr>
        <p:spPr>
          <a:xfrm>
            <a:off x="751668" y="1128597"/>
            <a:ext cx="56179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i="1" dirty="0"/>
              <a:t>Prevent unwanted entry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CC0CF7-7423-1D4E-5A16-B9CE9E1D1163}"/>
              </a:ext>
            </a:extLst>
          </p:cNvPr>
          <p:cNvSpPr txBox="1"/>
          <p:nvPr/>
        </p:nvSpPr>
        <p:spPr>
          <a:xfrm>
            <a:off x="254949" y="0"/>
            <a:ext cx="6014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Algerian" panose="04020705040A02060702" pitchFamily="82" charset="0"/>
              </a:rPr>
              <a:t>PRIVACY AND SECURITY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1295BE-2524-227B-29B7-FED3FF9B9152}"/>
              </a:ext>
            </a:extLst>
          </p:cNvPr>
          <p:cNvSpPr txBox="1"/>
          <p:nvPr/>
        </p:nvSpPr>
        <p:spPr>
          <a:xfrm>
            <a:off x="751669" y="1976034"/>
            <a:ext cx="4037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i="1" dirty="0"/>
              <a:t>Secure private file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1616</TotalTime>
  <Words>110</Words>
  <Application>Microsoft Office PowerPoint</Application>
  <PresentationFormat>On-screen Show (16:9)</PresentationFormat>
  <Paragraphs>33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NSimSun</vt:lpstr>
      <vt:lpstr>Roboto Condensed Light</vt:lpstr>
      <vt:lpstr>Algerian</vt:lpstr>
      <vt:lpstr>Wingdings</vt:lpstr>
      <vt:lpstr>Eras Bold ITC</vt:lpstr>
      <vt:lpstr>Squada One</vt:lpstr>
      <vt:lpstr>Book Antiqua</vt:lpstr>
      <vt:lpstr>Livvic</vt:lpstr>
      <vt:lpstr>Copperplate Gothic Bold</vt:lpstr>
      <vt:lpstr>Fira Sans Extra Condensed Medium</vt:lpstr>
      <vt:lpstr>Arial</vt:lpstr>
      <vt:lpstr>Tech Startup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mimrul352@gmail.com</cp:lastModifiedBy>
  <cp:revision>80</cp:revision>
  <dcterms:modified xsi:type="dcterms:W3CDTF">2022-12-06T19:26:17Z</dcterms:modified>
</cp:coreProperties>
</file>